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12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37" autoAdjust="0"/>
    <p:restoredTop sz="94660"/>
  </p:normalViewPr>
  <p:slideViewPr>
    <p:cSldViewPr snapToGrid="0" showGuides="1">
      <p:cViewPr varScale="1">
        <p:scale>
          <a:sx n="128" d="100"/>
          <a:sy n="128" d="100"/>
        </p:scale>
        <p:origin x="84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_blank">
    <p:bg>
      <p:bgPr>
        <a:gradFill>
          <a:gsLst>
            <a:gs pos="100000">
              <a:srgbClr val="D8E2F4"/>
            </a:gs>
            <a:gs pos="0">
              <a:schemeClr val="bg1"/>
            </a:gs>
            <a:gs pos="93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G:\logos\cshl\cshl_dnalc_logo_cmyk.png"/>
          <p:cNvPicPr>
            <a:picLocks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6270625"/>
            <a:ext cx="2898648" cy="512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1"/>
            <a:ext cx="12192000" cy="753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072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go_blank">
    <p:bg>
      <p:bgPr>
        <a:gradFill>
          <a:gsLst>
            <a:gs pos="100000">
              <a:srgbClr val="D8E2F4"/>
            </a:gs>
            <a:gs pos="0">
              <a:schemeClr val="bg1"/>
            </a:gs>
            <a:gs pos="93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G:\logos\cshl\cshl_dnalc_logo_cmyk.png"/>
          <p:cNvPicPr>
            <a:picLocks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6270625"/>
            <a:ext cx="2898648" cy="512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1"/>
            <a:ext cx="12192000" cy="753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93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040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93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2924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E2E7D1C-2D7D-2140-890D-34BCA111D9C3}"/>
              </a:ext>
            </a:extLst>
          </p:cNvPr>
          <p:cNvSpPr txBox="1">
            <a:spLocks/>
          </p:cNvSpPr>
          <p:nvPr/>
        </p:nvSpPr>
        <p:spPr>
          <a:xfrm>
            <a:off x="1828800" y="4614902"/>
            <a:ext cx="8534400" cy="17526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charset="0"/>
              <a:buNone/>
              <a:defRPr/>
            </a:pPr>
            <a:endParaRPr lang="en-US" sz="1400" b="1" dirty="0"/>
          </a:p>
          <a:p>
            <a:pPr algn="ctr">
              <a:buFont typeface="Arial" charset="0"/>
              <a:buNone/>
              <a:defRPr/>
            </a:pPr>
            <a:endParaRPr lang="en-US" sz="1400" b="1" dirty="0"/>
          </a:p>
        </p:txBody>
      </p:sp>
      <p:pic>
        <p:nvPicPr>
          <p:cNvPr id="6" name="Picture 10" descr="Image result for cshl dna learning center">
            <a:extLst>
              <a:ext uri="{FF2B5EF4-FFF2-40B4-BE49-F238E27FC236}">
                <a16:creationId xmlns:a16="http://schemas.microsoft.com/office/drawing/2014/main" id="{6BF4921B-315B-EC4D-8A11-9F5BCEEF8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809" y="390503"/>
            <a:ext cx="8256382" cy="148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E78682-6EC8-674E-9FFC-BAE10E864AD5}"/>
              </a:ext>
            </a:extLst>
          </p:cNvPr>
          <p:cNvSpPr txBox="1">
            <a:spLocks/>
          </p:cNvSpPr>
          <p:nvPr/>
        </p:nvSpPr>
        <p:spPr bwMode="auto">
          <a:xfrm>
            <a:off x="187091" y="2595608"/>
            <a:ext cx="11817818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5400" dirty="0">
                <a:solidFill>
                  <a:srgbClr val="002060"/>
                </a:solidFill>
              </a:rPr>
              <a:t>Meet a Scientist!</a:t>
            </a:r>
          </a:p>
          <a:p>
            <a:endParaRPr lang="en-US" altLang="en-US" sz="1800" dirty="0">
              <a:solidFill>
                <a:srgbClr val="002060"/>
              </a:solidFill>
            </a:endParaRPr>
          </a:p>
          <a:p>
            <a:r>
              <a:rPr lang="en-US" altLang="en-US" sz="4400">
                <a:solidFill>
                  <a:srgbClr val="002060"/>
                </a:solidFill>
              </a:rPr>
              <a:t>Camila dos </a:t>
            </a:r>
            <a:r>
              <a:rPr lang="en-US" altLang="en-US" sz="4400" dirty="0">
                <a:solidFill>
                  <a:srgbClr val="002060"/>
                </a:solidFill>
              </a:rPr>
              <a:t>Santos</a:t>
            </a:r>
          </a:p>
          <a:p>
            <a:r>
              <a:rPr lang="en-US" altLang="en-US" sz="4400" dirty="0">
                <a:solidFill>
                  <a:srgbClr val="002060"/>
                </a:solidFill>
              </a:rPr>
              <a:t>Cold Spring Harbor Laboratory</a:t>
            </a:r>
          </a:p>
          <a:p>
            <a:endParaRPr lang="en-US" altLang="en-US" sz="1800" dirty="0">
              <a:solidFill>
                <a:srgbClr val="002060"/>
              </a:solidFill>
            </a:endParaRPr>
          </a:p>
          <a:p>
            <a:r>
              <a:rPr lang="en-US" altLang="en-US" sz="2400" dirty="0">
                <a:solidFill>
                  <a:srgbClr val="002060"/>
                </a:solidFill>
              </a:rPr>
              <a:t>December 2020</a:t>
            </a:r>
          </a:p>
        </p:txBody>
      </p:sp>
    </p:spTree>
    <p:extLst>
      <p:ext uri="{BB962C8B-B14F-4D97-AF65-F5344CB8AC3E}">
        <p14:creationId xmlns:p14="http://schemas.microsoft.com/office/powerpoint/2010/main" val="2149930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014C64-E7E4-EB45-B6C7-46DADBC9EBA5}"/>
              </a:ext>
            </a:extLst>
          </p:cNvPr>
          <p:cNvSpPr/>
          <p:nvPr/>
        </p:nvSpPr>
        <p:spPr>
          <a:xfrm>
            <a:off x="4739701" y="1764980"/>
            <a:ext cx="28632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/>
              <a:t>dnalc.cshl.edu</a:t>
            </a:r>
            <a:endParaRPr lang="en-US" sz="36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F0AF96-6180-D449-A033-A65AEBD43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For more “Meet a Scientist” events </a:t>
            </a:r>
            <a:br>
              <a:rPr lang="en-US" dirty="0"/>
            </a:br>
            <a:r>
              <a:rPr lang="en-US" dirty="0"/>
              <a:t>and field trips visit subscribe and visit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04C083-B3FC-3348-872F-B0437B7E3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522" y="2584164"/>
            <a:ext cx="7274103" cy="2995219"/>
          </a:xfrm>
          <a:prstGeom prst="rect">
            <a:avLst/>
          </a:prstGeom>
        </p:spPr>
      </p:pic>
      <p:pic>
        <p:nvPicPr>
          <p:cNvPr id="6" name="Picture 8" descr="Image result for youtube icon">
            <a:extLst>
              <a:ext uri="{FF2B5EF4-FFF2-40B4-BE49-F238E27FC236}">
                <a16:creationId xmlns:a16="http://schemas.microsoft.com/office/drawing/2014/main" id="{DE19725B-C22D-0645-AABA-50E974DED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421" y="5738110"/>
            <a:ext cx="845252" cy="84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Image result for facebook logo">
            <a:extLst>
              <a:ext uri="{FF2B5EF4-FFF2-40B4-BE49-F238E27FC236}">
                <a16:creationId xmlns:a16="http://schemas.microsoft.com/office/drawing/2014/main" id="{DF096468-360A-DF47-A07A-8B322ABFA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956" y="5819805"/>
            <a:ext cx="681862" cy="68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2" descr="Image result for twitter logo">
            <a:extLst>
              <a:ext uri="{FF2B5EF4-FFF2-40B4-BE49-F238E27FC236}">
                <a16:creationId xmlns:a16="http://schemas.microsoft.com/office/drawing/2014/main" id="{5B3FEF1E-A28D-C944-B9F4-11EADAB9A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574" y="5772724"/>
            <a:ext cx="1003309" cy="72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6" descr="Image result for instagram logo">
            <a:extLst>
              <a:ext uri="{FF2B5EF4-FFF2-40B4-BE49-F238E27FC236}">
                <a16:creationId xmlns:a16="http://schemas.microsoft.com/office/drawing/2014/main" id="{32C871BA-A83B-4546-8683-FA4BFB116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788" y="5786020"/>
            <a:ext cx="1363136" cy="71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83083"/>
      </p:ext>
    </p:extLst>
  </p:cSld>
  <p:clrMapOvr>
    <a:masterClrMapping/>
  </p:clrMapOvr>
</p:sld>
</file>

<file path=ppt/theme/theme1.xml><?xml version="1.0" encoding="utf-8"?>
<a:theme xmlns:a="http://schemas.openxmlformats.org/drawingml/2006/main" name="DNAL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2938</TotalTime>
  <Words>34</Words>
  <Application>Microsoft Macintosh PowerPoint</Application>
  <PresentationFormat>Widescreen</PresentationFormat>
  <Paragraphs>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DNALC</vt:lpstr>
      <vt:lpstr>PowerPoint Presentation</vt:lpstr>
      <vt:lpstr>For more “Meet a Scientist” events  and field trips visit subscribe and visit</vt:lpstr>
    </vt:vector>
  </TitlesOfParts>
  <Company>Cold Spring Harbor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Lauter, Sue</dc:creator>
  <cp:lastModifiedBy>Jason Williams</cp:lastModifiedBy>
  <cp:revision>6</cp:revision>
  <dcterms:created xsi:type="dcterms:W3CDTF">2020-03-16T17:26:49Z</dcterms:created>
  <dcterms:modified xsi:type="dcterms:W3CDTF">2020-12-22T18:48:34Z</dcterms:modified>
</cp:coreProperties>
</file>